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7" r:id="rId4"/>
    <p:sldId id="268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1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0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Komunikácia s 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dronom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Komunikácia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9974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Väčšina </a:t>
            </a:r>
            <a:r>
              <a:rPr lang="sk-SK" sz="3000" b="1" spc="100" dirty="0" smtClean="0">
                <a:solidFill>
                  <a:srgbClr val="54BC9B"/>
                </a:solidFill>
              </a:rPr>
              <a:t>UAV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zariadení používa </a:t>
            </a:r>
            <a:r>
              <a:rPr lang="pt-BR" sz="3000" b="1" spc="100" dirty="0">
                <a:solidFill>
                  <a:schemeClr val="bg1"/>
                </a:solidFill>
              </a:rPr>
              <a:t>rádiové </a:t>
            </a:r>
            <a:r>
              <a:rPr lang="pt-BR" sz="3000" b="1" spc="100" dirty="0" smtClean="0">
                <a:solidFill>
                  <a:schemeClr val="bg1"/>
                </a:solidFill>
              </a:rPr>
              <a:t>frekvencie</a:t>
            </a:r>
            <a:r>
              <a:rPr lang="sk-SK" sz="3000" b="1" spc="100" dirty="0" smtClean="0">
                <a:solidFill>
                  <a:srgbClr val="54BC9B"/>
                </a:solidFill>
              </a:rPr>
              <a:t> z </a:t>
            </a:r>
            <a:r>
              <a:rPr lang="pt-BR" sz="3000" b="1" spc="100" dirty="0" smtClean="0">
                <a:solidFill>
                  <a:srgbClr val="54BC9B"/>
                </a:solidFill>
              </a:rPr>
              <a:t>predn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ého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vysielača</a:t>
            </a:r>
            <a:r>
              <a:rPr lang="pt-BR" sz="3000" b="1" spc="100" dirty="0" smtClean="0">
                <a:solidFill>
                  <a:srgbClr val="54BC9B"/>
                </a:solidFill>
              </a:rPr>
              <a:t>, ktor</a:t>
            </a:r>
            <a:r>
              <a:rPr lang="sk-SK" sz="3000" b="1" spc="100" dirty="0" smtClean="0">
                <a:solidFill>
                  <a:srgbClr val="54BC9B"/>
                </a:solidFill>
              </a:rPr>
              <a:t>ý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spája anténu s analógovo-digitálnym prevodníkom.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Komunikácia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chemeClr val="bg1"/>
                </a:solidFill>
              </a:rPr>
              <a:t>Letový </a:t>
            </a:r>
            <a:r>
              <a:rPr lang="sk-SK" sz="3000" b="1" spc="100" dirty="0" smtClean="0">
                <a:solidFill>
                  <a:schemeClr val="bg1"/>
                </a:solidFill>
              </a:rPr>
              <a:t>softvér </a:t>
            </a:r>
            <a:r>
              <a:rPr lang="pt-BR" sz="3000" b="1" spc="100" dirty="0" smtClean="0">
                <a:solidFill>
                  <a:srgbClr val="54BC9B"/>
                </a:solidFill>
              </a:rPr>
              <a:t>ovláda </a:t>
            </a:r>
            <a:r>
              <a:rPr lang="pt-BR" sz="3000" b="1" spc="100" dirty="0">
                <a:solidFill>
                  <a:srgbClr val="54BC9B"/>
                </a:solidFill>
              </a:rPr>
              <a:t>avioniku (a ktorá môže byť schopná autonómnej alebo poloautonómnej prevádzky).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Rádiový signál od operátora</a:t>
            </a:r>
            <a:endParaRPr lang="pt-BR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84784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Môže byť </a:t>
            </a:r>
            <a:r>
              <a:rPr lang="sk-SK" sz="3000" b="1" spc="100" dirty="0" smtClean="0">
                <a:solidFill>
                  <a:srgbClr val="54BC9B"/>
                </a:solidFill>
              </a:rPr>
              <a:t>vyslaný z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24844" y="3140968"/>
            <a:ext cx="5094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pozemného ovládania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r>
              <a:rPr lang="sk-SK" sz="3000" b="1" spc="100" dirty="0" smtClean="0">
                <a:solidFill>
                  <a:schemeClr val="bg1"/>
                </a:solidFill>
              </a:rPr>
              <a:t>alebo</a:t>
            </a:r>
            <a:endParaRPr lang="pt-BR" sz="3000" b="1" spc="100" dirty="0" smtClean="0">
              <a:solidFill>
                <a:schemeClr val="bg1"/>
              </a:solidFill>
            </a:endParaRPr>
          </a:p>
          <a:p>
            <a:pPr algn="ctr"/>
            <a:endParaRPr lang="pt-BR" sz="3000" b="1" spc="100" dirty="0">
              <a:solidFill>
                <a:schemeClr val="bg1"/>
              </a:solidFill>
            </a:endParaRPr>
          </a:p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systému diaľkového ovládania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323528" y="1391865"/>
            <a:ext cx="67687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600" b="1" spc="100" dirty="0" smtClean="0">
                <a:solidFill>
                  <a:schemeClr val="bg1"/>
                </a:solidFill>
              </a:rPr>
              <a:t>Človek</a:t>
            </a:r>
            <a:r>
              <a:rPr lang="pt-BR" sz="2600" b="1" spc="100" dirty="0" smtClean="0">
                <a:solidFill>
                  <a:schemeClr val="bg1"/>
                </a:solidFill>
              </a:rPr>
              <a:t>, ktor</a:t>
            </a:r>
            <a:r>
              <a:rPr lang="sk-SK" sz="2600" b="1" spc="100" dirty="0" smtClean="0">
                <a:solidFill>
                  <a:schemeClr val="bg1"/>
                </a:solidFill>
              </a:rPr>
              <a:t>ý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sk-SK" sz="2600" b="1" spc="100" dirty="0" smtClean="0">
                <a:solidFill>
                  <a:schemeClr val="bg1"/>
                </a:solidFill>
              </a:rPr>
              <a:t>ovláda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>
                <a:solidFill>
                  <a:schemeClr val="bg1"/>
                </a:solidFill>
              </a:rPr>
              <a:t>rádiový </a:t>
            </a:r>
            <a:r>
              <a:rPr lang="pt-BR" sz="2600" b="1" spc="100" dirty="0" smtClean="0">
                <a:solidFill>
                  <a:schemeClr val="bg1"/>
                </a:solidFill>
              </a:rPr>
              <a:t>vysielač/ </a:t>
            </a:r>
            <a:r>
              <a:rPr lang="pt-BR" sz="2600" b="1" spc="100" dirty="0">
                <a:solidFill>
                  <a:schemeClr val="bg1"/>
                </a:solidFill>
              </a:rPr>
              <a:t>prijímač, smartphone, tablet, počítač </a:t>
            </a:r>
            <a:r>
              <a:rPr lang="pt-BR" sz="2600" b="1" spc="100" dirty="0" smtClean="0">
                <a:solidFill>
                  <a:schemeClr val="bg1"/>
                </a:solidFill>
              </a:rPr>
              <a:t>vojensk</a:t>
            </a:r>
            <a:r>
              <a:rPr lang="sk-SK" sz="2600" b="1" spc="100" dirty="0" smtClean="0">
                <a:solidFill>
                  <a:schemeClr val="bg1"/>
                </a:solidFill>
              </a:rPr>
              <a:t>ú</a:t>
            </a:r>
            <a:r>
              <a:rPr lang="pt-BR" sz="2600" b="1" spc="100" dirty="0" smtClean="0">
                <a:solidFill>
                  <a:schemeClr val="bg1"/>
                </a:solidFill>
              </a:rPr>
              <a:t> pozemn</a:t>
            </a:r>
            <a:r>
              <a:rPr lang="sk-SK" sz="2600" b="1" spc="100" dirty="0" smtClean="0">
                <a:solidFill>
                  <a:schemeClr val="bg1"/>
                </a:solidFill>
              </a:rPr>
              <a:t>ú</a:t>
            </a:r>
            <a:r>
              <a:rPr lang="pt-BR" sz="2600" b="1" spc="100" dirty="0" smtClean="0">
                <a:solidFill>
                  <a:schemeClr val="bg1"/>
                </a:solidFill>
              </a:rPr>
              <a:t> kontroln</a:t>
            </a:r>
            <a:r>
              <a:rPr lang="sk-SK" sz="2600" b="1" spc="100" dirty="0" smtClean="0">
                <a:solidFill>
                  <a:schemeClr val="bg1"/>
                </a:solidFill>
              </a:rPr>
              <a:t>ú</a:t>
            </a:r>
            <a:r>
              <a:rPr lang="pt-BR" sz="2600" b="1" spc="100" dirty="0" smtClean="0">
                <a:solidFill>
                  <a:schemeClr val="bg1"/>
                </a:solidFill>
              </a:rPr>
              <a:t> stanic</a:t>
            </a:r>
            <a:r>
              <a:rPr lang="sk-SK" sz="2600" b="1" spc="100" dirty="0" smtClean="0">
                <a:solidFill>
                  <a:schemeClr val="bg1"/>
                </a:solidFill>
              </a:rPr>
              <a:t>u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>
                <a:solidFill>
                  <a:schemeClr val="bg1"/>
                </a:solidFill>
              </a:rPr>
              <a:t>(GCS). Nedávno bola preukázaná aj kontrola </a:t>
            </a:r>
            <a:r>
              <a:rPr lang="sk-SK" sz="2600" b="1" spc="100" dirty="0" smtClean="0">
                <a:solidFill>
                  <a:schemeClr val="bg1"/>
                </a:solidFill>
              </a:rPr>
              <a:t>pomocou osobných </a:t>
            </a:r>
            <a:r>
              <a:rPr lang="pt-BR" sz="2600" b="1" spc="100" dirty="0" smtClean="0">
                <a:solidFill>
                  <a:schemeClr val="bg1"/>
                </a:solidFill>
              </a:rPr>
              <a:t>zariadení</a:t>
            </a:r>
            <a:r>
              <a:rPr lang="sk-SK" sz="2600" b="1" spc="100" dirty="0" smtClean="0">
                <a:solidFill>
                  <a:schemeClr val="bg1"/>
                </a:solidFill>
              </a:rPr>
              <a:t> (mobil, </a:t>
            </a:r>
            <a:r>
              <a:rPr lang="sk-SK" sz="2600" b="1" spc="100" dirty="0" err="1" smtClean="0">
                <a:solidFill>
                  <a:schemeClr val="bg1"/>
                </a:solidFill>
              </a:rPr>
              <a:t>smart</a:t>
            </a:r>
            <a:r>
              <a:rPr lang="sk-SK" sz="2600" b="1" spc="100" dirty="0" smtClean="0">
                <a:solidFill>
                  <a:schemeClr val="bg1"/>
                </a:solidFill>
              </a:rPr>
              <a:t> hodinky)</a:t>
            </a:r>
            <a:r>
              <a:rPr lang="pt-BR" sz="2600" b="1" spc="100" dirty="0" smtClean="0">
                <a:solidFill>
                  <a:schemeClr val="bg1"/>
                </a:solidFill>
              </a:rPr>
              <a:t>, </a:t>
            </a:r>
            <a:r>
              <a:rPr lang="sk-SK" sz="2600" b="1" spc="100" dirty="0" smtClean="0">
                <a:solidFill>
                  <a:schemeClr val="bg1"/>
                </a:solidFill>
              </a:rPr>
              <a:t>ovládanie pomocou </a:t>
            </a:r>
            <a:r>
              <a:rPr lang="pt-BR" sz="2600" b="1" spc="100" dirty="0" smtClean="0">
                <a:solidFill>
                  <a:schemeClr val="bg1"/>
                </a:solidFill>
              </a:rPr>
              <a:t>ľudských </a:t>
            </a:r>
            <a:r>
              <a:rPr lang="sk-SK" sz="2600" b="1" spc="100" dirty="0" smtClean="0">
                <a:solidFill>
                  <a:schemeClr val="bg1"/>
                </a:solidFill>
              </a:rPr>
              <a:t>gest alebo</a:t>
            </a:r>
            <a:r>
              <a:rPr lang="pt-BR" sz="2600" b="1" spc="100" dirty="0" smtClean="0">
                <a:solidFill>
                  <a:schemeClr val="bg1"/>
                </a:solidFill>
              </a:rPr>
              <a:t> ľudsk</a:t>
            </a:r>
            <a:r>
              <a:rPr lang="sk-SK" sz="2600" b="1" spc="100" dirty="0" err="1" smtClean="0">
                <a:solidFill>
                  <a:schemeClr val="bg1"/>
                </a:solidFill>
              </a:rPr>
              <a:t>ými</a:t>
            </a:r>
            <a:r>
              <a:rPr lang="pt-BR" sz="2600" b="1" spc="100" dirty="0" smtClean="0">
                <a:solidFill>
                  <a:schemeClr val="bg1"/>
                </a:solidFill>
              </a:rPr>
              <a:t> mozgov</a:t>
            </a:r>
            <a:r>
              <a:rPr lang="sk-SK" sz="2600" b="1" spc="100" dirty="0" err="1" smtClean="0">
                <a:solidFill>
                  <a:schemeClr val="bg1"/>
                </a:solidFill>
              </a:rPr>
              <a:t>ými</a:t>
            </a:r>
            <a:r>
              <a:rPr lang="pt-BR" sz="2600" b="1" spc="100" dirty="0" smtClean="0">
                <a:solidFill>
                  <a:schemeClr val="bg1"/>
                </a:solidFill>
              </a:rPr>
              <a:t> vln</a:t>
            </a:r>
            <a:r>
              <a:rPr lang="sk-SK" sz="2600" b="1" spc="100" dirty="0" err="1" smtClean="0">
                <a:solidFill>
                  <a:schemeClr val="bg1"/>
                </a:solidFill>
              </a:rPr>
              <a:t>ami</a:t>
            </a:r>
            <a:r>
              <a:rPr lang="pt-BR" sz="2600" b="1" spc="100" dirty="0" smtClean="0">
                <a:solidFill>
                  <a:schemeClr val="bg1"/>
                </a:solidFill>
              </a:rPr>
              <a:t>.</a:t>
            </a:r>
            <a:endParaRPr lang="en-US" sz="26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176" y="399384"/>
            <a:ext cx="5631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Pozemné ovládanie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Systém diaľkového ovládania</a:t>
            </a:r>
            <a:endParaRPr lang="pt-BR" sz="38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4000" y="170080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pc="100" dirty="0" err="1">
                <a:solidFill>
                  <a:srgbClr val="54BC9B"/>
                </a:solidFill>
              </a:rPr>
              <a:t>Satelitné</a:t>
            </a:r>
            <a:r>
              <a:rPr lang="en-US" sz="2800" b="1" spc="100" dirty="0">
                <a:solidFill>
                  <a:srgbClr val="54BC9B"/>
                </a:solidFill>
              </a:rPr>
              <a:t> </a:t>
            </a:r>
            <a:r>
              <a:rPr lang="en-US" sz="2800" b="1" spc="100" dirty="0" err="1">
                <a:solidFill>
                  <a:srgbClr val="54BC9B"/>
                </a:solidFill>
              </a:rPr>
              <a:t>duplexné</a:t>
            </a:r>
            <a:r>
              <a:rPr lang="en-US" sz="2800" b="1" spc="100" dirty="0">
                <a:solidFill>
                  <a:srgbClr val="54BC9B"/>
                </a:solidFill>
              </a:rPr>
              <a:t> </a:t>
            </a:r>
            <a:r>
              <a:rPr lang="en-US" sz="2800" b="1" spc="100" dirty="0" err="1">
                <a:solidFill>
                  <a:srgbClr val="54BC9B"/>
                </a:solidFill>
              </a:rPr>
              <a:t>dátové</a:t>
            </a:r>
            <a:r>
              <a:rPr lang="en-US" sz="2800" b="1" spc="100" dirty="0">
                <a:solidFill>
                  <a:srgbClr val="54BC9B"/>
                </a:solidFill>
              </a:rPr>
              <a:t> </a:t>
            </a:r>
            <a:r>
              <a:rPr lang="en-US" sz="2800" b="1" spc="100" dirty="0" err="1">
                <a:solidFill>
                  <a:srgbClr val="54BC9B"/>
                </a:solidFill>
              </a:rPr>
              <a:t>spojenia</a:t>
            </a:r>
            <a:r>
              <a:rPr lang="en-US" sz="2800" b="1" spc="100" dirty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niektor</a:t>
            </a:r>
            <a:r>
              <a:rPr lang="sk-SK" sz="2800" b="1" spc="100" dirty="0" err="1" smtClean="0">
                <a:solidFill>
                  <a:srgbClr val="54BC9B"/>
                </a:solidFill>
              </a:rPr>
              <a:t>ých</a:t>
            </a:r>
            <a:r>
              <a:rPr lang="sk-SK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vojensk</a:t>
            </a:r>
            <a:r>
              <a:rPr lang="sk-SK" sz="2800" b="1" spc="100" dirty="0" err="1" smtClean="0">
                <a:solidFill>
                  <a:srgbClr val="54BC9B"/>
                </a:solidFill>
              </a:rPr>
              <a:t>ých</a:t>
            </a:r>
            <a:r>
              <a:rPr lang="en-US" sz="2800" b="1" spc="100" dirty="0" smtClean="0">
                <a:solidFill>
                  <a:srgbClr val="54BC9B"/>
                </a:solidFill>
              </a:rPr>
              <a:t> </a:t>
            </a:r>
            <a:r>
              <a:rPr lang="en-US" sz="2800" b="1" spc="100" dirty="0" err="1" smtClean="0">
                <a:solidFill>
                  <a:srgbClr val="54BC9B"/>
                </a:solidFill>
              </a:rPr>
              <a:t>mocnost</a:t>
            </a:r>
            <a:r>
              <a:rPr lang="sk-SK" sz="2800" b="1" spc="100" dirty="0" smtClean="0">
                <a:solidFill>
                  <a:srgbClr val="54BC9B"/>
                </a:solidFill>
              </a:rPr>
              <a:t>í</a:t>
            </a:r>
            <a:r>
              <a:rPr lang="en-US" sz="2800" b="1" spc="100" dirty="0" smtClean="0">
                <a:solidFill>
                  <a:srgbClr val="54BC9B"/>
                </a:solidFill>
              </a:rPr>
              <a:t>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54914"/>
            <a:ext cx="5256584" cy="3942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800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Teraz </a:t>
            </a:r>
            <a:r>
              <a:rPr lang="pt-BR" sz="3000" b="1" dirty="0">
                <a:solidFill>
                  <a:srgbClr val="54BC9B"/>
                </a:solidFill>
              </a:rPr>
              <a:t>môžete prejsť na ďalšiu tému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>
                <a:solidFill>
                  <a:schemeClr val="bg1"/>
                </a:solidFill>
              </a:rPr>
              <a:t>Ako pracuje</a:t>
            </a:r>
            <a:r>
              <a:rPr lang="sk-SK" sz="3000" b="1" spc="300" dirty="0">
                <a:solidFill>
                  <a:schemeClr val="bg1"/>
                </a:solidFill>
              </a:rPr>
              <a:t> </a:t>
            </a:r>
            <a:r>
              <a:rPr lang="sk-SK" sz="3000" b="1" spc="300" dirty="0" err="1" smtClean="0">
                <a:solidFill>
                  <a:schemeClr val="bg1"/>
                </a:solidFill>
              </a:rPr>
              <a:t>kvadrokoptér</a:t>
            </a:r>
            <a:r>
              <a:rPr lang="sk-SK" sz="3200" dirty="0"/>
              <a:t> 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152</Words>
  <Application>Microsoft Office PowerPoint</Application>
  <PresentationFormat>Prezentácia na obrazovke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40</cp:revision>
  <dcterms:created xsi:type="dcterms:W3CDTF">2017-03-08T21:43:37Z</dcterms:created>
  <dcterms:modified xsi:type="dcterms:W3CDTF">2018-01-28T11:26:47Z</dcterms:modified>
</cp:coreProperties>
</file>